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Schoolbook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Schoolbook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Schoolbook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Schoolbook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Schoolbook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Schoolbook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Schoolbook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Schoolbook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Schoolbook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8CC"/>
          </a:solidFill>
        </a:fill>
      </a:tcStyle>
    </a:wholeTbl>
    <a:band2H>
      <a:tcTxStyle b="def" i="def"/>
      <a:tcStyle>
        <a:tcBdr/>
        <a:fill>
          <a:solidFill>
            <a:srgbClr val="FFED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CBCA"/>
          </a:solidFill>
        </a:fill>
      </a:tcStyle>
    </a:wholeTbl>
    <a:band2H>
      <a:tcTxStyle b="def" i="def"/>
      <a:tcStyle>
        <a:tcBdr/>
        <a:fill>
          <a:solidFill>
            <a:srgbClr val="F2E7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6D8"/>
          </a:solidFill>
        </a:fill>
      </a:tcStyle>
    </a:wholeTbl>
    <a:band2H>
      <a:tcTxStyle b="def" i="def"/>
      <a:tcStyle>
        <a:tcBdr/>
        <a:fill>
          <a:solidFill>
            <a:srgbClr val="EBECE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2" name="Shape 16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entury Schoolbook"/>
      </a:defRPr>
    </a:lvl1pPr>
    <a:lvl2pPr indent="228600" latinLnBrk="0">
      <a:defRPr sz="1200">
        <a:latin typeface="+mn-lt"/>
        <a:ea typeface="+mn-ea"/>
        <a:cs typeface="+mn-cs"/>
        <a:sym typeface="Century Schoolbook"/>
      </a:defRPr>
    </a:lvl2pPr>
    <a:lvl3pPr indent="457200" latinLnBrk="0">
      <a:defRPr sz="1200">
        <a:latin typeface="+mn-lt"/>
        <a:ea typeface="+mn-ea"/>
        <a:cs typeface="+mn-cs"/>
        <a:sym typeface="Century Schoolbook"/>
      </a:defRPr>
    </a:lvl3pPr>
    <a:lvl4pPr indent="685800" latinLnBrk="0">
      <a:defRPr sz="1200">
        <a:latin typeface="+mn-lt"/>
        <a:ea typeface="+mn-ea"/>
        <a:cs typeface="+mn-cs"/>
        <a:sym typeface="Century Schoolbook"/>
      </a:defRPr>
    </a:lvl4pPr>
    <a:lvl5pPr indent="914400" latinLnBrk="0">
      <a:defRPr sz="1200">
        <a:latin typeface="+mn-lt"/>
        <a:ea typeface="+mn-ea"/>
        <a:cs typeface="+mn-cs"/>
        <a:sym typeface="Century Schoolbook"/>
      </a:defRPr>
    </a:lvl5pPr>
    <a:lvl6pPr indent="1143000" latinLnBrk="0">
      <a:defRPr sz="1200">
        <a:latin typeface="+mn-lt"/>
        <a:ea typeface="+mn-ea"/>
        <a:cs typeface="+mn-cs"/>
        <a:sym typeface="Century Schoolbook"/>
      </a:defRPr>
    </a:lvl6pPr>
    <a:lvl7pPr indent="1371600" latinLnBrk="0">
      <a:defRPr sz="1200">
        <a:latin typeface="+mn-lt"/>
        <a:ea typeface="+mn-ea"/>
        <a:cs typeface="+mn-cs"/>
        <a:sym typeface="Century Schoolbook"/>
      </a:defRPr>
    </a:lvl7pPr>
    <a:lvl8pPr indent="1600200" latinLnBrk="0">
      <a:defRPr sz="1200">
        <a:latin typeface="+mn-lt"/>
        <a:ea typeface="+mn-ea"/>
        <a:cs typeface="+mn-cs"/>
        <a:sym typeface="Century Schoolbook"/>
      </a:defRPr>
    </a:lvl8pPr>
    <a:lvl9pPr indent="1828800" latinLnBrk="0">
      <a:defRPr sz="1200">
        <a:latin typeface="+mn-lt"/>
        <a:ea typeface="+mn-ea"/>
        <a:cs typeface="+mn-cs"/>
        <a:sym typeface="Century Schoolbook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2286000" y="3124200"/>
            <a:ext cx="6172200" cy="18943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/>
            <a:r>
              <a:t>Mintacím szerkesztése</a:t>
            </a:r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2286000" y="5003322"/>
            <a:ext cx="6172200" cy="1371601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b="1" sz="1800">
                <a:solidFill>
                  <a:srgbClr val="575F6D"/>
                </a:solidFill>
              </a:defRPr>
            </a:lvl1pPr>
          </a:lstStyle>
          <a:p>
            <a:pPr/>
            <a:r>
              <a:t>Alcím mintájának szerkesztése</a:t>
            </a:r>
          </a:p>
        </p:txBody>
      </p:sp>
      <p:sp>
        <p:nvSpPr>
          <p:cNvPr id="19" name="Shape 19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2AC">
              <a:alpha val="54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" name="Shape 20"/>
          <p:cNvSpPr/>
          <p:nvPr/>
        </p:nvSpPr>
        <p:spPr>
          <a:xfrm>
            <a:off x="276335" y="0"/>
            <a:ext cx="104665" cy="6858000"/>
          </a:xfrm>
          <a:prstGeom prst="rect">
            <a:avLst/>
          </a:prstGeom>
          <a:solidFill>
            <a:srgbClr val="FFD8CC">
              <a:alpha val="36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" name="Shape 21"/>
          <p:cNvSpPr/>
          <p:nvPr/>
        </p:nvSpPr>
        <p:spPr>
          <a:xfrm>
            <a:off x="990599" y="0"/>
            <a:ext cx="181874" cy="6858000"/>
          </a:xfrm>
          <a:prstGeom prst="rect">
            <a:avLst/>
          </a:prstGeom>
          <a:solidFill>
            <a:srgbClr val="FFD8CC">
              <a:alpha val="7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" name="Shape 22"/>
          <p:cNvSpPr/>
          <p:nvPr/>
        </p:nvSpPr>
        <p:spPr>
          <a:xfrm>
            <a:off x="1141319" y="0"/>
            <a:ext cx="230281" cy="6858000"/>
          </a:xfrm>
          <a:prstGeom prst="rect">
            <a:avLst/>
          </a:prstGeom>
          <a:solidFill>
            <a:srgbClr val="FFEDE7">
              <a:alpha val="71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" name="Shape 23"/>
          <p:cNvSpPr/>
          <p:nvPr/>
        </p:nvSpPr>
        <p:spPr>
          <a:xfrm flipH="1">
            <a:off x="106344" y="0"/>
            <a:ext cx="1" cy="6858001"/>
          </a:xfrm>
          <a:prstGeom prst="line">
            <a:avLst/>
          </a:prstGeom>
          <a:ln w="57150">
            <a:solidFill>
              <a:srgbClr val="FEC2AC">
                <a:alpha val="73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4" name="Shape 24"/>
          <p:cNvSpPr/>
          <p:nvPr/>
        </p:nvSpPr>
        <p:spPr>
          <a:xfrm flipH="1">
            <a:off x="914399" y="0"/>
            <a:ext cx="2" cy="6858001"/>
          </a:xfrm>
          <a:prstGeom prst="line">
            <a:avLst/>
          </a:prstGeom>
          <a:ln w="57150">
            <a:solidFill>
              <a:srgbClr val="FFEDE7">
                <a:alpha val="83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5" name="Shape 25"/>
          <p:cNvSpPr/>
          <p:nvPr/>
        </p:nvSpPr>
        <p:spPr>
          <a:xfrm flipH="1">
            <a:off x="854112" y="0"/>
            <a:ext cx="1" cy="6858001"/>
          </a:xfrm>
          <a:prstGeom prst="line">
            <a:avLst/>
          </a:prstGeom>
          <a:ln w="57150">
            <a:solidFill>
              <a:srgbClr val="FEC2A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6" name="Shape 26"/>
          <p:cNvSpPr/>
          <p:nvPr/>
        </p:nvSpPr>
        <p:spPr>
          <a:xfrm flipH="1">
            <a:off x="1726639" y="0"/>
            <a:ext cx="1" cy="6858001"/>
          </a:xfrm>
          <a:prstGeom prst="line">
            <a:avLst/>
          </a:prstGeom>
          <a:ln w="28575">
            <a:solidFill>
              <a:srgbClr val="FEC2AC">
                <a:alpha val="82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7" name="Shape 27"/>
          <p:cNvSpPr/>
          <p:nvPr/>
        </p:nvSpPr>
        <p:spPr>
          <a:xfrm flipH="1">
            <a:off x="1066799" y="0"/>
            <a:ext cx="2" cy="6858001"/>
          </a:xfrm>
          <a:prstGeom prst="line">
            <a:avLst/>
          </a:prstGeom>
          <a:ln>
            <a:solidFill>
              <a:srgbClr val="FEC2A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8" name="Shape 28"/>
          <p:cNvSpPr/>
          <p:nvPr/>
        </p:nvSpPr>
        <p:spPr>
          <a:xfrm flipH="1">
            <a:off x="9113856" y="0"/>
            <a:ext cx="1" cy="6858001"/>
          </a:xfrm>
          <a:prstGeom prst="line">
            <a:avLst/>
          </a:prstGeom>
          <a:ln w="57150">
            <a:solidFill>
              <a:srgbClr val="FEC2A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9" name="Shape 29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2AC">
              <a:alpha val="51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0" name="Shape 30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1" name="Shape 31"/>
          <p:cNvSpPr/>
          <p:nvPr/>
        </p:nvSpPr>
        <p:spPr>
          <a:xfrm>
            <a:off x="1309632" y="4866752"/>
            <a:ext cx="641424" cy="64142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2" name="Shape 32"/>
          <p:cNvSpPr/>
          <p:nvPr/>
        </p:nvSpPr>
        <p:spPr>
          <a:xfrm>
            <a:off x="1091080" y="5500632"/>
            <a:ext cx="137161" cy="13716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" name="Shape 33"/>
          <p:cNvSpPr/>
          <p:nvPr/>
        </p:nvSpPr>
        <p:spPr>
          <a:xfrm>
            <a:off x="1664207" y="5788152"/>
            <a:ext cx="274321" cy="27432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4" name="Shape 34"/>
          <p:cNvSpPr/>
          <p:nvPr/>
        </p:nvSpPr>
        <p:spPr>
          <a:xfrm>
            <a:off x="1904999" y="4495799"/>
            <a:ext cx="365762" cy="365762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5" name="Shape 35"/>
          <p:cNvSpPr/>
          <p:nvPr>
            <p:ph type="sldNum" sz="quarter" idx="2"/>
          </p:nvPr>
        </p:nvSpPr>
        <p:spPr>
          <a:xfrm>
            <a:off x="1476177" y="5033793"/>
            <a:ext cx="308334" cy="3073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Mintacím szerkesztése</a:t>
            </a:r>
          </a:p>
        </p:txBody>
      </p:sp>
      <p:sp>
        <p:nvSpPr>
          <p:cNvPr id="145" name="Shape 1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Mintaszöveg szerkesztése</a:t>
            </a:r>
          </a:p>
          <a:p>
            <a:pPr lvl="1"/>
            <a:r>
              <a:t>Második szint</a:t>
            </a:r>
          </a:p>
          <a:p>
            <a:pPr lvl="2"/>
            <a:r>
              <a:t>Harmadik szint</a:t>
            </a:r>
          </a:p>
          <a:p>
            <a:pPr lvl="3"/>
            <a:r>
              <a:t>Negyedik szint</a:t>
            </a:r>
          </a:p>
          <a:p>
            <a:pPr lvl="4"/>
            <a:r>
              <a:t>Ötödik szint</a:t>
            </a:r>
          </a:p>
        </p:txBody>
      </p:sp>
      <p:sp>
        <p:nvSpPr>
          <p:cNvPr id="146" name="Shape 1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title"/>
          </p:nvPr>
        </p:nvSpPr>
        <p:spPr>
          <a:xfrm>
            <a:off x="6629400" y="274639"/>
            <a:ext cx="1676400" cy="5851526"/>
          </a:xfrm>
          <a:prstGeom prst="rect">
            <a:avLst/>
          </a:prstGeom>
        </p:spPr>
        <p:txBody>
          <a:bodyPr/>
          <a:lstStyle/>
          <a:p>
            <a:pPr/>
            <a:r>
              <a:t>Mintacím szerkesztése</a:t>
            </a:r>
          </a:p>
        </p:txBody>
      </p:sp>
      <p:sp>
        <p:nvSpPr>
          <p:cNvPr id="154" name="Shape 154"/>
          <p:cNvSpPr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Mintaszöveg szerkesztése</a:t>
            </a:r>
          </a:p>
          <a:p>
            <a:pPr lvl="1"/>
            <a:r>
              <a:t>Második szint</a:t>
            </a:r>
          </a:p>
          <a:p>
            <a:pPr lvl="2"/>
            <a:r>
              <a:t>Harmadik szint</a:t>
            </a:r>
          </a:p>
          <a:p>
            <a:pPr lvl="3"/>
            <a:r>
              <a:t>Negyedik szint</a:t>
            </a:r>
          </a:p>
          <a:p>
            <a:pPr lvl="4"/>
            <a:r>
              <a:t>Ötödik szint</a:t>
            </a:r>
          </a:p>
        </p:txBody>
      </p:sp>
      <p:sp>
        <p:nvSpPr>
          <p:cNvPr id="155" name="Shape 15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Mintacím szerkesztése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Mintaszöveg szerkesztése</a:t>
            </a:r>
          </a:p>
          <a:p>
            <a:pPr lvl="1"/>
            <a:r>
              <a:t>Második szint</a:t>
            </a:r>
          </a:p>
          <a:p>
            <a:pPr lvl="2"/>
            <a:r>
              <a:t>Harmadik szint</a:t>
            </a:r>
          </a:p>
          <a:p>
            <a:pPr lvl="3"/>
            <a:r>
              <a:t>Negyedik szint</a:t>
            </a:r>
          </a:p>
          <a:p>
            <a:pPr lvl="4"/>
            <a:r>
              <a:t>Ötödik szint</a:t>
            </a:r>
          </a:p>
        </p:txBody>
      </p:sp>
      <p:sp>
        <p:nvSpPr>
          <p:cNvPr id="44" name="Shape 4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zakaszfejléc">
    <p:bg>
      <p:bgPr>
        <a:solidFill>
          <a:srgbClr val="575F6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/>
          </p:nvPr>
        </p:nvSpPr>
        <p:spPr>
          <a:xfrm>
            <a:off x="2286000" y="2895600"/>
            <a:ext cx="6172200" cy="205359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F39D"/>
                </a:solidFill>
              </a:defRPr>
            </a:lvl1pPr>
          </a:lstStyle>
          <a:p>
            <a:pPr/>
            <a:r>
              <a:t>Mintacím szerkesztése</a:t>
            </a:r>
          </a:p>
        </p:txBody>
      </p:sp>
      <p:sp>
        <p:nvSpPr>
          <p:cNvPr id="52" name="Shape 52"/>
          <p:cNvSpPr/>
          <p:nvPr>
            <p:ph type="body" sz="quarter" idx="1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b="1" sz="1800">
                <a:solidFill>
                  <a:srgbClr val="FFF39D"/>
                </a:solidFill>
              </a:defRPr>
            </a:lvl1pPr>
          </a:lstStyle>
          <a:p>
            <a:pPr/>
            <a:r>
              <a:t>Mintaszöveg szerkesztése</a:t>
            </a:r>
          </a:p>
        </p:txBody>
      </p:sp>
      <p:sp>
        <p:nvSpPr>
          <p:cNvPr id="53" name="Shape 53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2AC">
              <a:alpha val="54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4" name="Shape 54"/>
          <p:cNvSpPr/>
          <p:nvPr/>
        </p:nvSpPr>
        <p:spPr>
          <a:xfrm>
            <a:off x="276335" y="0"/>
            <a:ext cx="104665" cy="6858000"/>
          </a:xfrm>
          <a:prstGeom prst="rect">
            <a:avLst/>
          </a:prstGeom>
          <a:solidFill>
            <a:srgbClr val="FFD8CC">
              <a:alpha val="36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5" name="Shape 55"/>
          <p:cNvSpPr/>
          <p:nvPr/>
        </p:nvSpPr>
        <p:spPr>
          <a:xfrm>
            <a:off x="990599" y="0"/>
            <a:ext cx="181874" cy="6858000"/>
          </a:xfrm>
          <a:prstGeom prst="rect">
            <a:avLst/>
          </a:prstGeom>
          <a:solidFill>
            <a:srgbClr val="FFD8CC">
              <a:alpha val="7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6" name="Shape 56"/>
          <p:cNvSpPr/>
          <p:nvPr/>
        </p:nvSpPr>
        <p:spPr>
          <a:xfrm>
            <a:off x="1141319" y="0"/>
            <a:ext cx="230281" cy="6858000"/>
          </a:xfrm>
          <a:prstGeom prst="rect">
            <a:avLst/>
          </a:prstGeom>
          <a:solidFill>
            <a:srgbClr val="FFEDE7">
              <a:alpha val="71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7" name="Shape 57"/>
          <p:cNvSpPr/>
          <p:nvPr/>
        </p:nvSpPr>
        <p:spPr>
          <a:xfrm flipH="1">
            <a:off x="106344" y="0"/>
            <a:ext cx="1" cy="6858001"/>
          </a:xfrm>
          <a:prstGeom prst="line">
            <a:avLst/>
          </a:prstGeom>
          <a:ln w="57150">
            <a:solidFill>
              <a:srgbClr val="FEC2AC">
                <a:alpha val="73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8" name="Shape 58"/>
          <p:cNvSpPr/>
          <p:nvPr/>
        </p:nvSpPr>
        <p:spPr>
          <a:xfrm flipH="1">
            <a:off x="914399" y="0"/>
            <a:ext cx="2" cy="6858001"/>
          </a:xfrm>
          <a:prstGeom prst="line">
            <a:avLst/>
          </a:prstGeom>
          <a:ln w="57150">
            <a:solidFill>
              <a:srgbClr val="FFEDE7">
                <a:alpha val="83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9" name="Shape 59"/>
          <p:cNvSpPr/>
          <p:nvPr/>
        </p:nvSpPr>
        <p:spPr>
          <a:xfrm flipH="1">
            <a:off x="854112" y="0"/>
            <a:ext cx="1" cy="6858001"/>
          </a:xfrm>
          <a:prstGeom prst="line">
            <a:avLst/>
          </a:prstGeom>
          <a:ln w="57150">
            <a:solidFill>
              <a:srgbClr val="FEC2A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0" name="Shape 60"/>
          <p:cNvSpPr/>
          <p:nvPr/>
        </p:nvSpPr>
        <p:spPr>
          <a:xfrm flipH="1">
            <a:off x="1726639" y="0"/>
            <a:ext cx="1" cy="6858001"/>
          </a:xfrm>
          <a:prstGeom prst="line">
            <a:avLst/>
          </a:prstGeom>
          <a:ln w="28575">
            <a:solidFill>
              <a:srgbClr val="FEC2AC">
                <a:alpha val="82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1" name="Shape 61"/>
          <p:cNvSpPr/>
          <p:nvPr/>
        </p:nvSpPr>
        <p:spPr>
          <a:xfrm flipH="1">
            <a:off x="1066799" y="0"/>
            <a:ext cx="2" cy="6858001"/>
          </a:xfrm>
          <a:prstGeom prst="line">
            <a:avLst/>
          </a:prstGeom>
          <a:ln>
            <a:solidFill>
              <a:srgbClr val="FEC2A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2" name="Shape 62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2AC">
              <a:alpha val="51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3" name="Shape 63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4" name="Shape 64"/>
          <p:cNvSpPr/>
          <p:nvPr/>
        </p:nvSpPr>
        <p:spPr>
          <a:xfrm>
            <a:off x="1324704" y="4866752"/>
            <a:ext cx="641424" cy="64142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5" name="Shape 65"/>
          <p:cNvSpPr/>
          <p:nvPr/>
        </p:nvSpPr>
        <p:spPr>
          <a:xfrm>
            <a:off x="1091080" y="5500632"/>
            <a:ext cx="137161" cy="13716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6" name="Shape 66"/>
          <p:cNvSpPr/>
          <p:nvPr/>
        </p:nvSpPr>
        <p:spPr>
          <a:xfrm>
            <a:off x="1664207" y="5791199"/>
            <a:ext cx="274321" cy="274322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7" name="Shape 67"/>
          <p:cNvSpPr/>
          <p:nvPr/>
        </p:nvSpPr>
        <p:spPr>
          <a:xfrm>
            <a:off x="1879039" y="4479888"/>
            <a:ext cx="365761" cy="36576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8" name="Shape 68"/>
          <p:cNvSpPr/>
          <p:nvPr/>
        </p:nvSpPr>
        <p:spPr>
          <a:xfrm flipH="1">
            <a:off x="9097943" y="0"/>
            <a:ext cx="1" cy="6858001"/>
          </a:xfrm>
          <a:prstGeom prst="line">
            <a:avLst/>
          </a:prstGeom>
          <a:ln w="57150">
            <a:solidFill>
              <a:srgbClr val="FEC2A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9" name="Shape 69"/>
          <p:cNvSpPr/>
          <p:nvPr>
            <p:ph type="sldNum" sz="quarter" idx="2"/>
          </p:nvPr>
        </p:nvSpPr>
        <p:spPr>
          <a:xfrm>
            <a:off x="1491249" y="5033793"/>
            <a:ext cx="308334" cy="3073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Mintacím szerkesztése</a:t>
            </a:r>
          </a:p>
        </p:txBody>
      </p:sp>
      <p:sp>
        <p:nvSpPr>
          <p:cNvPr id="77" name="Shape 77"/>
          <p:cNvSpPr/>
          <p:nvPr>
            <p:ph type="body" sz="half" idx="1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</p:spPr>
        <p:txBody>
          <a:bodyPr/>
          <a:lstStyle/>
          <a:p>
            <a:pPr/>
            <a:r>
              <a:t>Mintaszöveg szerkesztése</a:t>
            </a:r>
          </a:p>
          <a:p>
            <a:pPr lvl="1"/>
            <a:r>
              <a:t>Második szint</a:t>
            </a:r>
          </a:p>
          <a:p>
            <a:pPr lvl="2"/>
            <a:r>
              <a:t>Harmadik szint</a:t>
            </a:r>
          </a:p>
          <a:p>
            <a:pPr lvl="3"/>
            <a:r>
              <a:t>Negyedik szint</a:t>
            </a:r>
          </a:p>
          <a:p>
            <a:pPr lvl="4"/>
            <a:r>
              <a:t>Ötödik szint</a:t>
            </a:r>
          </a:p>
        </p:txBody>
      </p:sp>
      <p:sp>
        <p:nvSpPr>
          <p:cNvPr id="78" name="Shape 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</p:spPr>
        <p:txBody>
          <a:bodyPr/>
          <a:lstStyle/>
          <a:p>
            <a:pPr/>
            <a:r>
              <a:t>Mintacím szerkesztése</a:t>
            </a:r>
          </a:p>
        </p:txBody>
      </p:sp>
      <p:sp>
        <p:nvSpPr>
          <p:cNvPr id="86" name="Shape 86"/>
          <p:cNvSpPr/>
          <p:nvPr>
            <p:ph type="body" sz="half" idx="1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</p:spPr>
        <p:txBody>
          <a:bodyPr/>
          <a:lstStyle/>
          <a:p>
            <a:pPr/>
            <a:r>
              <a:t>Mintaszöveg szerkesztése</a:t>
            </a:r>
          </a:p>
          <a:p>
            <a:pPr lvl="1"/>
            <a:r>
              <a:t>Második szint</a:t>
            </a:r>
          </a:p>
          <a:p>
            <a:pPr lvl="2"/>
            <a:r>
              <a:t>Harmadik szint</a:t>
            </a:r>
          </a:p>
          <a:p>
            <a:pPr lvl="3"/>
            <a:r>
              <a:t>Negyedik szint</a:t>
            </a:r>
          </a:p>
          <a:p>
            <a:pPr lvl="4"/>
            <a:r>
              <a:t>Ötödik szint</a:t>
            </a:r>
          </a:p>
        </p:txBody>
      </p:sp>
      <p:sp>
        <p:nvSpPr>
          <p:cNvPr id="87" name="Shape 87"/>
          <p:cNvSpPr/>
          <p:nvPr>
            <p:ph type="body" sz="quarter" idx="13"/>
          </p:nvPr>
        </p:nvSpPr>
        <p:spPr>
          <a:xfrm>
            <a:off x="489338" y="1601858"/>
            <a:ext cx="3593324" cy="594091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/>
          <a:p>
            <a:pPr marL="0" indent="0">
              <a:buClrTx/>
              <a:buSzTx/>
              <a:buFontTx/>
              <a:buNone/>
              <a:defRPr b="1" sz="2000">
                <a:solidFill>
                  <a:srgbClr val="FFFFFF"/>
                </a:solidFill>
              </a:defRPr>
            </a:pPr>
          </a:p>
        </p:txBody>
      </p:sp>
      <p:sp>
        <p:nvSpPr>
          <p:cNvPr id="88" name="Shape 88"/>
          <p:cNvSpPr/>
          <p:nvPr>
            <p:ph type="body" sz="quarter" idx="14"/>
          </p:nvPr>
        </p:nvSpPr>
        <p:spPr>
          <a:xfrm>
            <a:off x="4375538" y="1601858"/>
            <a:ext cx="3593324" cy="594091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/>
          <a:p>
            <a:pPr marL="0" indent="0">
              <a:buClrTx/>
              <a:buSzTx/>
              <a:buFontTx/>
              <a:buNone/>
              <a:defRPr b="1" sz="2000">
                <a:solidFill>
                  <a:srgbClr val="FFFFFF"/>
                </a:solidFill>
              </a:defRPr>
            </a:pPr>
          </a:p>
        </p:txBody>
      </p:sp>
      <p:sp>
        <p:nvSpPr>
          <p:cNvPr id="89" name="Shape 8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Mintacím szerkesztése</a:t>
            </a:r>
          </a:p>
        </p:txBody>
      </p:sp>
      <p:sp>
        <p:nvSpPr>
          <p:cNvPr id="97" name="Shape 9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/>
        </p:nvSpPr>
        <p:spPr>
          <a:xfrm flipH="1">
            <a:off x="8762999" y="0"/>
            <a:ext cx="1" cy="6858001"/>
          </a:xfrm>
          <a:prstGeom prst="line">
            <a:avLst/>
          </a:prstGeom>
          <a:ln w="38100">
            <a:solidFill>
              <a:srgbClr val="FEC2AC">
                <a:alpha val="93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2" name="Shape 112"/>
          <p:cNvSpPr/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</p:spPr>
        <p:txBody>
          <a:bodyPr/>
          <a:lstStyle>
            <a:lvl1pPr>
              <a:defRPr b="1" sz="2000"/>
            </a:lvl1pPr>
          </a:lstStyle>
          <a:p>
            <a:pPr/>
            <a:r>
              <a:t>Mintacím szerkesztése</a:t>
            </a:r>
          </a:p>
        </p:txBody>
      </p:sp>
      <p:sp>
        <p:nvSpPr>
          <p:cNvPr id="113" name="Shape 113"/>
          <p:cNvSpPr/>
          <p:nvPr>
            <p:ph type="body" sz="quarter" idx="1"/>
          </p:nvPr>
        </p:nvSpPr>
        <p:spPr>
          <a:xfrm>
            <a:off x="6812280" y="274320"/>
            <a:ext cx="1527049" cy="498348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Tx/>
              <a:buSzTx/>
              <a:buFontTx/>
              <a:buNone/>
              <a:defRPr sz="1200"/>
            </a:lvl1pPr>
          </a:lstStyle>
          <a:p>
            <a:pPr/>
            <a:r>
              <a:t>Mintaszöveg szerkesztése</a:t>
            </a:r>
          </a:p>
        </p:txBody>
      </p:sp>
      <p:sp>
        <p:nvSpPr>
          <p:cNvPr id="114" name="Shape 114"/>
          <p:cNvSpPr/>
          <p:nvPr/>
        </p:nvSpPr>
        <p:spPr>
          <a:xfrm flipH="1">
            <a:off x="6248399" y="0"/>
            <a:ext cx="2" cy="6858001"/>
          </a:xfrm>
          <a:prstGeom prst="line">
            <a:avLst/>
          </a:prstGeom>
          <a:ln w="38100">
            <a:solidFill>
              <a:srgbClr val="FEC2A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5" name="Shape 115"/>
          <p:cNvSpPr/>
          <p:nvPr/>
        </p:nvSpPr>
        <p:spPr>
          <a:xfrm flipH="1">
            <a:off x="6192296" y="0"/>
            <a:ext cx="1" cy="6858001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6" name="Shape 116"/>
          <p:cNvSpPr/>
          <p:nvPr/>
        </p:nvSpPr>
        <p:spPr>
          <a:xfrm flipH="1">
            <a:off x="8991599" y="0"/>
            <a:ext cx="1" cy="6858001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7" name="Shape 117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>
              <a:alpha val="87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8" name="Shape 118"/>
          <p:cNvSpPr/>
          <p:nvPr/>
        </p:nvSpPr>
        <p:spPr>
          <a:xfrm flipH="1">
            <a:off x="8915399" y="0"/>
            <a:ext cx="1" cy="685800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9" name="Shape 119"/>
          <p:cNvSpPr/>
          <p:nvPr/>
        </p:nvSpPr>
        <p:spPr>
          <a:xfrm>
            <a:off x="8156447" y="5714999"/>
            <a:ext cx="548641" cy="548642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0" name="Shape 1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/>
        </p:nvSpPr>
        <p:spPr>
          <a:xfrm flipH="1">
            <a:off x="8762999" y="0"/>
            <a:ext cx="1" cy="6858001"/>
          </a:xfrm>
          <a:prstGeom prst="line">
            <a:avLst/>
          </a:prstGeom>
          <a:ln w="38100">
            <a:solidFill>
              <a:srgbClr val="FEC2A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8" name="Shape 128"/>
          <p:cNvSpPr/>
          <p:nvPr/>
        </p:nvSpPr>
        <p:spPr>
          <a:xfrm>
            <a:off x="8156447" y="5714999"/>
            <a:ext cx="548641" cy="548642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9" name="Shape 129"/>
          <p:cNvSpPr/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</p:spPr>
        <p:txBody>
          <a:bodyPr/>
          <a:lstStyle>
            <a:lvl1pPr>
              <a:defRPr b="1" sz="2000"/>
            </a:lvl1pPr>
          </a:lstStyle>
          <a:p>
            <a:pPr/>
            <a:r>
              <a:t>Mintacím szerkesztése</a:t>
            </a:r>
          </a:p>
        </p:txBody>
      </p:sp>
      <p:sp>
        <p:nvSpPr>
          <p:cNvPr id="130" name="Shape 130"/>
          <p:cNvSpPr/>
          <p:nvPr>
            <p:ph type="pic" idx="13"/>
          </p:nvPr>
        </p:nvSpPr>
        <p:spPr>
          <a:xfrm>
            <a:off x="0" y="0"/>
            <a:ext cx="6172200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31" name="Shape 131"/>
          <p:cNvSpPr/>
          <p:nvPr>
            <p:ph type="body" sz="quarter" idx="1"/>
          </p:nvPr>
        </p:nvSpPr>
        <p:spPr>
          <a:xfrm>
            <a:off x="6765797" y="264795"/>
            <a:ext cx="1524001" cy="495604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1200"/>
            </a:lvl1pPr>
          </a:lstStyle>
          <a:p>
            <a:pPr/>
            <a:r>
              <a:t>Mintaszöveg szerkesztése</a:t>
            </a:r>
          </a:p>
        </p:txBody>
      </p:sp>
      <p:sp>
        <p:nvSpPr>
          <p:cNvPr id="132" name="Shape 132"/>
          <p:cNvSpPr/>
          <p:nvPr/>
        </p:nvSpPr>
        <p:spPr>
          <a:xfrm flipH="1">
            <a:off x="8991599" y="0"/>
            <a:ext cx="1" cy="6858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3" name="Shape 133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4" name="Shape 134"/>
          <p:cNvSpPr/>
          <p:nvPr/>
        </p:nvSpPr>
        <p:spPr>
          <a:xfrm flipH="1">
            <a:off x="8915399" y="0"/>
            <a:ext cx="1" cy="685800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5" name="Shape 135"/>
          <p:cNvSpPr/>
          <p:nvPr/>
        </p:nvSpPr>
        <p:spPr>
          <a:xfrm flipH="1">
            <a:off x="6248399" y="0"/>
            <a:ext cx="2" cy="6858001"/>
          </a:xfrm>
          <a:prstGeom prst="line">
            <a:avLst/>
          </a:prstGeom>
          <a:ln w="38100">
            <a:solidFill>
              <a:srgbClr val="FEC2A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6" name="Shape 136"/>
          <p:cNvSpPr/>
          <p:nvPr/>
        </p:nvSpPr>
        <p:spPr>
          <a:xfrm flipH="1">
            <a:off x="6192296" y="0"/>
            <a:ext cx="1" cy="6858001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7" name="Shape 1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H="1">
            <a:off x="8762999" y="0"/>
            <a:ext cx="1" cy="6858001"/>
          </a:xfrm>
          <a:prstGeom prst="line">
            <a:avLst/>
          </a:prstGeom>
          <a:ln w="38100">
            <a:solidFill>
              <a:srgbClr val="FEC2AC">
                <a:alpha val="93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" name="Shape 3"/>
          <p:cNvSpPr/>
          <p:nvPr/>
        </p:nvSpPr>
        <p:spPr>
          <a:xfrm flipH="1">
            <a:off x="76199" y="0"/>
            <a:ext cx="2" cy="6858001"/>
          </a:xfrm>
          <a:prstGeom prst="line">
            <a:avLst/>
          </a:prstGeom>
          <a:ln w="57150">
            <a:solidFill>
              <a:srgbClr val="FEC2A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" name="Shape 4"/>
          <p:cNvSpPr/>
          <p:nvPr/>
        </p:nvSpPr>
        <p:spPr>
          <a:xfrm flipH="1">
            <a:off x="8991599" y="0"/>
            <a:ext cx="1" cy="6858001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" name="Shape 5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>
              <a:alpha val="87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" name="Shape 6"/>
          <p:cNvSpPr/>
          <p:nvPr/>
        </p:nvSpPr>
        <p:spPr>
          <a:xfrm flipH="1">
            <a:off x="8915399" y="0"/>
            <a:ext cx="1" cy="685800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" name="Shape 7"/>
          <p:cNvSpPr/>
          <p:nvPr/>
        </p:nvSpPr>
        <p:spPr>
          <a:xfrm>
            <a:off x="8156447" y="5714999"/>
            <a:ext cx="548641" cy="548642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" name="Shape 8"/>
          <p:cNvSpPr/>
          <p:nvPr>
            <p:ph type="title"/>
          </p:nvPr>
        </p:nvSpPr>
        <p:spPr>
          <a:xfrm>
            <a:off x="457200" y="274638"/>
            <a:ext cx="7467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/>
            <a:r>
              <a:t>Mintacím szerkesztése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457200" y="1600200"/>
            <a:ext cx="7467600" cy="4873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Mintaszöveg szerkesztése</a:t>
            </a:r>
          </a:p>
          <a:p>
            <a:pPr lvl="1"/>
            <a:r>
              <a:t>Második szint</a:t>
            </a:r>
          </a:p>
          <a:p>
            <a:pPr lvl="2"/>
            <a:r>
              <a:t>Harmadik szint</a:t>
            </a:r>
          </a:p>
          <a:p>
            <a:pPr lvl="3"/>
            <a:r>
              <a:t>Negyedik szint</a:t>
            </a:r>
          </a:p>
          <a:p>
            <a:pPr lvl="4"/>
            <a:r>
              <a:t>Ötödik szint</a:t>
            </a:r>
          </a:p>
        </p:txBody>
      </p:sp>
      <p:sp>
        <p:nvSpPr>
          <p:cNvPr id="10" name="Shape 10"/>
          <p:cNvSpPr/>
          <p:nvPr>
            <p:ph type="sldNum" sz="quarter" idx="2"/>
          </p:nvPr>
        </p:nvSpPr>
        <p:spPr>
          <a:xfrm>
            <a:off x="8279650" y="5840984"/>
            <a:ext cx="308333" cy="3073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ctr">
              <a:defRPr b="1" sz="14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small" i="0" spc="0" strike="noStrike" sz="3000" u="none">
          <a:ln>
            <a:noFill/>
          </a:ln>
          <a:solidFill>
            <a:srgbClr val="575F6D"/>
          </a:solidFill>
          <a:uFillTx/>
          <a:latin typeface="+mn-lt"/>
          <a:ea typeface="+mn-ea"/>
          <a:cs typeface="+mn-cs"/>
          <a:sym typeface="Century Schoolbook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small" i="0" spc="0" strike="noStrike" sz="3000" u="none">
          <a:ln>
            <a:noFill/>
          </a:ln>
          <a:solidFill>
            <a:srgbClr val="575F6D"/>
          </a:solidFill>
          <a:uFillTx/>
          <a:latin typeface="+mn-lt"/>
          <a:ea typeface="+mn-ea"/>
          <a:cs typeface="+mn-cs"/>
          <a:sym typeface="Century Schoolbook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small" i="0" spc="0" strike="noStrike" sz="3000" u="none">
          <a:ln>
            <a:noFill/>
          </a:ln>
          <a:solidFill>
            <a:srgbClr val="575F6D"/>
          </a:solidFill>
          <a:uFillTx/>
          <a:latin typeface="+mn-lt"/>
          <a:ea typeface="+mn-ea"/>
          <a:cs typeface="+mn-cs"/>
          <a:sym typeface="Century Schoolbook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small" i="0" spc="0" strike="noStrike" sz="3000" u="none">
          <a:ln>
            <a:noFill/>
          </a:ln>
          <a:solidFill>
            <a:srgbClr val="575F6D"/>
          </a:solidFill>
          <a:uFillTx/>
          <a:latin typeface="+mn-lt"/>
          <a:ea typeface="+mn-ea"/>
          <a:cs typeface="+mn-cs"/>
          <a:sym typeface="Century Schoolbook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small" i="0" spc="0" strike="noStrike" sz="3000" u="none">
          <a:ln>
            <a:noFill/>
          </a:ln>
          <a:solidFill>
            <a:srgbClr val="575F6D"/>
          </a:solidFill>
          <a:uFillTx/>
          <a:latin typeface="+mn-lt"/>
          <a:ea typeface="+mn-ea"/>
          <a:cs typeface="+mn-cs"/>
          <a:sym typeface="Century Schoolbook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small" i="0" spc="0" strike="noStrike" sz="3000" u="none">
          <a:ln>
            <a:noFill/>
          </a:ln>
          <a:solidFill>
            <a:srgbClr val="575F6D"/>
          </a:solidFill>
          <a:uFillTx/>
          <a:latin typeface="+mn-lt"/>
          <a:ea typeface="+mn-ea"/>
          <a:cs typeface="+mn-cs"/>
          <a:sym typeface="Century Schoolbook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small" i="0" spc="0" strike="noStrike" sz="3000" u="none">
          <a:ln>
            <a:noFill/>
          </a:ln>
          <a:solidFill>
            <a:srgbClr val="575F6D"/>
          </a:solidFill>
          <a:uFillTx/>
          <a:latin typeface="+mn-lt"/>
          <a:ea typeface="+mn-ea"/>
          <a:cs typeface="+mn-cs"/>
          <a:sym typeface="Century Schoolbook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small" i="0" spc="0" strike="noStrike" sz="3000" u="none">
          <a:ln>
            <a:noFill/>
          </a:ln>
          <a:solidFill>
            <a:srgbClr val="575F6D"/>
          </a:solidFill>
          <a:uFillTx/>
          <a:latin typeface="+mn-lt"/>
          <a:ea typeface="+mn-ea"/>
          <a:cs typeface="+mn-cs"/>
          <a:sym typeface="Century Schoolbook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small" i="0" spc="0" strike="noStrike" sz="3000" u="none">
          <a:ln>
            <a:noFill/>
          </a:ln>
          <a:solidFill>
            <a:srgbClr val="575F6D"/>
          </a:solidFill>
          <a:uFillTx/>
          <a:latin typeface="+mn-lt"/>
          <a:ea typeface="+mn-ea"/>
          <a:cs typeface="+mn-cs"/>
          <a:sym typeface="Century Schoolbook"/>
        </a:defRPr>
      </a:lvl9pPr>
    </p:titleStyle>
    <p:bodyStyle>
      <a:lvl1pPr marL="274320" marR="0" indent="-27432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70000"/>
        <a:buFont typeface="Wingdings"/>
        <a:buChar char="○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Schoolbook"/>
        </a:defRPr>
      </a:lvl1pPr>
      <a:lvl2pPr marL="679268" marR="0" indent="-31350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80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Schoolbook"/>
        </a:defRPr>
      </a:lvl2pPr>
      <a:lvl3pPr marL="975360" marR="0" indent="-2438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"/>
        <a:buChar char="○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Schoolbook"/>
        </a:defRPr>
      </a:lvl3pPr>
      <a:lvl4pPr marL="1249679" marR="0" indent="-2438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"/>
        <a:buChar char="○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Schoolbook"/>
        </a:defRPr>
      </a:lvl4pPr>
      <a:lvl5pPr marL="1554479" marR="0" indent="-27431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Schoolbook"/>
        </a:defRPr>
      </a:lvl5pPr>
      <a:lvl6pPr marL="1828800" marR="0" indent="-27431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Schoolbook"/>
        </a:defRPr>
      </a:lvl6pPr>
      <a:lvl7pPr marL="2142308" marR="0" indent="-31350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"/>
        <a:buChar char="○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Schoolbook"/>
        </a:defRPr>
      </a:lvl7pPr>
      <a:lvl8pPr marL="2416628" marR="0" indent="-31350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Schoolbook"/>
        </a:defRPr>
      </a:lvl8pPr>
      <a:lvl9pPr marL="2690948" marR="0" indent="-31350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entury Schoolbook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image" Target="../media/image5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ctrTitle"/>
          </p:nvPr>
        </p:nvSpPr>
        <p:spPr>
          <a:xfrm>
            <a:off x="2214546" y="857231"/>
            <a:ext cx="6172201" cy="1251421"/>
          </a:xfrm>
          <a:prstGeom prst="rect">
            <a:avLst/>
          </a:prstGeom>
        </p:spPr>
        <p:txBody>
          <a:bodyPr/>
          <a:lstStyle>
            <a:lvl1pPr algn="ctr">
              <a:defRPr sz="6000"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Bahnschrift Light"/>
                <a:ea typeface="Bahnschrift Light"/>
                <a:cs typeface="Bahnschrift Light"/>
                <a:sym typeface="Bahnschrift Light"/>
              </a:defRPr>
            </a:lvl1pPr>
          </a:lstStyle>
          <a:p>
            <a:pPr/>
            <a:r>
              <a:t>Arany Jánosnak</a:t>
            </a:r>
          </a:p>
        </p:txBody>
      </p:sp>
      <p:pic>
        <p:nvPicPr>
          <p:cNvPr id="165" name="image2.jpg" descr="Képtalálat a következőre: „madách imre”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29123" y="2786058"/>
            <a:ext cx="2928959" cy="34215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type="body" sz="half" idx="1"/>
          </p:nvPr>
        </p:nvSpPr>
        <p:spPr>
          <a:xfrm>
            <a:off x="457200" y="357165"/>
            <a:ext cx="7467600" cy="2714645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Bahnschrift Light"/>
                <a:ea typeface="Bahnschrift Light"/>
                <a:cs typeface="Bahnschrift Light"/>
                <a:sym typeface="Bahnschrift Light"/>
              </a:defRPr>
            </a:pPr>
            <a:r>
              <a:t>Minden nagy költő életében eljön a pillanat, amikor úgy érzi össze kell foglalja élete eseményeit, fontos pillanatait</a:t>
            </a:r>
          </a:p>
          <a:p>
            <a:pPr>
              <a:defRPr>
                <a:latin typeface="Bahnschrift Light"/>
                <a:ea typeface="Bahnschrift Light"/>
                <a:cs typeface="Bahnschrift Light"/>
                <a:sym typeface="Bahnschrift Light"/>
              </a:defRPr>
            </a:pPr>
            <a:r>
              <a:t>Az én életemben most érkezett el ez a pillanat…</a:t>
            </a:r>
          </a:p>
          <a:p>
            <a:pPr>
              <a:defRPr>
                <a:latin typeface="Bahnschrift Light"/>
                <a:ea typeface="Bahnschrift Light"/>
                <a:cs typeface="Bahnschrift Light"/>
                <a:sym typeface="Bahnschrift Light"/>
              </a:defRPr>
            </a:pPr>
            <a:r>
              <a:t>Érzem, hogy le kell írnom mindazt, ami bennem van, mindent amit eddig átéltem</a:t>
            </a:r>
          </a:p>
        </p:txBody>
      </p:sp>
      <p:pic>
        <p:nvPicPr>
          <p:cNvPr id="168" name="image3.jpg" descr="Képtalálat a következőre: „idézetek az életről”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71670" y="3071809"/>
            <a:ext cx="5091092" cy="3429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body" idx="1"/>
          </p:nvPr>
        </p:nvSpPr>
        <p:spPr>
          <a:xfrm>
            <a:off x="571471" y="642918"/>
            <a:ext cx="7467601" cy="35004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>
                <a:latin typeface="Bahnschrift Light"/>
                <a:ea typeface="Bahnschrift Light"/>
                <a:cs typeface="Bahnschrift Light"/>
                <a:sym typeface="Bahnschrift Light"/>
              </a:defRPr>
            </a:pPr>
            <a:r>
              <a:t>Számtalan ilyen esemény adta meg az alapot számomra:</a:t>
            </a:r>
          </a:p>
          <a:p>
            <a:pPr>
              <a:lnSpc>
                <a:spcPct val="90000"/>
              </a:lnSpc>
              <a:buFont typeface="Arial"/>
              <a:buChar char="•"/>
              <a:defRPr>
                <a:latin typeface="Bahnschrift Light"/>
                <a:ea typeface="Bahnschrift Light"/>
                <a:cs typeface="Bahnschrift Light"/>
                <a:sym typeface="Bahnschrift Light"/>
              </a:defRPr>
            </a:pPr>
            <a:r>
              <a:t>    Édesapámat 14 éves koromban elvette tőlem az élet</a:t>
            </a:r>
          </a:p>
          <a:p>
            <a:pPr>
              <a:lnSpc>
                <a:spcPct val="90000"/>
              </a:lnSpc>
              <a:buFont typeface="Arial"/>
              <a:buChar char="•"/>
              <a:defRPr>
                <a:latin typeface="Bahnschrift Light"/>
                <a:ea typeface="Bahnschrift Light"/>
                <a:cs typeface="Bahnschrift Light"/>
                <a:sym typeface="Bahnschrift Light"/>
              </a:defRPr>
            </a:pPr>
            <a:r>
              <a:t>    Egészségügyi állapotom sosem volt stabilnak mondható, emiatt is érzem azt, hogy addig kell írnom,ameddig tudok</a:t>
            </a:r>
          </a:p>
          <a:p>
            <a:pPr>
              <a:lnSpc>
                <a:spcPct val="90000"/>
              </a:lnSpc>
              <a:buFont typeface="Arial"/>
              <a:buChar char="•"/>
              <a:defRPr>
                <a:latin typeface="Bahnschrift Light"/>
                <a:ea typeface="Bahnschrift Light"/>
                <a:cs typeface="Bahnschrift Light"/>
                <a:sym typeface="Bahnschrift Light"/>
              </a:defRPr>
            </a:pPr>
            <a:r>
              <a:t>    Ifjúkori szerelmem, a drága Lónyay Etelka , és volt feleségem, Majtényi Annai iránti érzelmeim</a:t>
            </a:r>
          </a:p>
        </p:txBody>
      </p:sp>
      <p:pic>
        <p:nvPicPr>
          <p:cNvPr id="171" name="image4.jpg" descr="Képtalálat a következőre: „lónyay etelka”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58941" y="4143380"/>
            <a:ext cx="1517707" cy="25190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image5.jpg" descr="Képtalálat a következőre: „madach imre edesapja”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00430" y="4143380"/>
            <a:ext cx="1750215" cy="25003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image6.jpg" descr="Képtalálat a következőre: „madach imre edesapja”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571603" y="4000503"/>
            <a:ext cx="1614555" cy="25574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image7.jpg" descr="C:\Users\Felhasználó\AppData\Local\Microsoft\Windows\INetCache\IE\NT78XUCV\quill-pen[1]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29255" y="1500174"/>
            <a:ext cx="3272033" cy="3272033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Shape 176"/>
          <p:cNvSpPr/>
          <p:nvPr>
            <p:ph type="body" idx="1"/>
          </p:nvPr>
        </p:nvSpPr>
        <p:spPr>
          <a:xfrm>
            <a:off x="428595" y="500041"/>
            <a:ext cx="5929355" cy="4873754"/>
          </a:xfrm>
          <a:prstGeom prst="rect">
            <a:avLst/>
          </a:prstGeom>
        </p:spPr>
        <p:txBody>
          <a:bodyPr/>
          <a:lstStyle/>
          <a:p>
            <a:pPr marL="271576" indent="-271576" defTabSz="905255">
              <a:lnSpc>
                <a:spcPct val="90000"/>
              </a:lnSpc>
              <a:spcBef>
                <a:spcPts val="500"/>
              </a:spcBef>
              <a:defRPr sz="2178"/>
            </a:pPr>
            <a:r>
              <a:t>„Érinte elválás, halálnak árnya, </a:t>
            </a:r>
            <a:br/>
            <a:r>
              <a:t>Majd újra édes emlék ringatott, </a:t>
            </a:r>
            <a:br/>
            <a:r>
              <a:t>S feláldozó rokon szívet talála </a:t>
            </a:r>
            <a:br/>
            <a:r>
              <a:t>Kietlenben a bús elhagyott. </a:t>
            </a:r>
            <a:br/>
            <a:r>
              <a:t> </a:t>
            </a:r>
          </a:p>
          <a:p>
            <a:pPr marL="271576" indent="-271576" defTabSz="905255">
              <a:lnSpc>
                <a:spcPct val="90000"/>
              </a:lnSpc>
              <a:spcBef>
                <a:spcPts val="500"/>
              </a:spcBef>
              <a:defRPr sz="2178"/>
            </a:pPr>
            <a:r>
              <a:t>Hittem, kétkedtem, vágytam és lemondtam, </a:t>
            </a:r>
            <a:br/>
            <a:r>
              <a:t>Mosolygtam, sírtam, multon és jövőn, </a:t>
            </a:r>
            <a:br/>
            <a:r>
              <a:t>Tündérek játsztak vélem napsugárban, </a:t>
            </a:r>
            <a:br/>
            <a:r>
              <a:t>Kisértetekkel jártam sírmezőn. </a:t>
            </a:r>
            <a:br/>
            <a:r>
              <a:t> </a:t>
            </a:r>
          </a:p>
          <a:p>
            <a:pPr marL="271576" indent="-271576" defTabSz="905255">
              <a:lnSpc>
                <a:spcPct val="90000"/>
              </a:lnSpc>
              <a:spcBef>
                <a:spcPts val="500"/>
              </a:spcBef>
              <a:defRPr sz="2178"/>
            </a:pPr>
            <a:r>
              <a:t>Sokan szerettek és sokat szerettem, </a:t>
            </a:r>
            <a:br/>
            <a:r>
              <a:t>Bántottak is, de szűmben nem maradt </a:t>
            </a:r>
            <a:br/>
            <a:r>
              <a:t>Fulánk. Baráti serleggel nevettem </a:t>
            </a:r>
            <a:br/>
            <a:r>
              <a:t>És más ha sírt, szememből könny fakadt. ”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type="body" idx="1"/>
          </p:nvPr>
        </p:nvSpPr>
        <p:spPr>
          <a:xfrm>
            <a:off x="714348" y="785794"/>
            <a:ext cx="7467601" cy="4286280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Bahnschrift Light"/>
                <a:ea typeface="Bahnschrift Light"/>
                <a:cs typeface="Bahnschrift Light"/>
                <a:sym typeface="Bahnschrift Light"/>
              </a:defRPr>
            </a:pPr>
            <a:r>
              <a:t>Ez lenne szerény művem eddig elkészült kis részletecskéje</a:t>
            </a:r>
          </a:p>
          <a:p>
            <a:pPr>
              <a:defRPr>
                <a:latin typeface="Bahnschrift Light"/>
                <a:ea typeface="Bahnschrift Light"/>
                <a:cs typeface="Bahnschrift Light"/>
                <a:sym typeface="Bahnschrift Light"/>
              </a:defRPr>
            </a:pPr>
            <a:r>
              <a:t>Véleményét kérem bátran, őszintén és tisztán fogalmazza meg, mint ahogy az eddig is tette!</a:t>
            </a:r>
          </a:p>
          <a:p>
            <a:pPr>
              <a:buSzTx/>
              <a:buNone/>
              <a:defRPr>
                <a:latin typeface="Bahnschrift Light"/>
                <a:ea typeface="Bahnschrift Light"/>
                <a:cs typeface="Bahnschrift Light"/>
                <a:sym typeface="Bahnschrift Light"/>
              </a:defRPr>
            </a:pPr>
            <a:r>
              <a:t> Válaszát és értékelését előre is köszönöm!</a:t>
            </a:r>
          </a:p>
          <a:p>
            <a:pPr>
              <a:buSzTx/>
              <a:buNone/>
              <a:defRPr>
                <a:latin typeface="Bahnschrift Light"/>
                <a:ea typeface="Bahnschrift Light"/>
                <a:cs typeface="Bahnschrift Light"/>
                <a:sym typeface="Bahnschrift Light"/>
              </a:defRPr>
            </a:pPr>
          </a:p>
          <a:p>
            <a:pPr>
              <a:buSzTx/>
              <a:buNone/>
              <a:defRPr>
                <a:latin typeface="Bahnschrift Light"/>
                <a:ea typeface="Bahnschrift Light"/>
                <a:cs typeface="Bahnschrift Light"/>
                <a:sym typeface="Bahnschrift Light"/>
              </a:defRPr>
            </a:pPr>
          </a:p>
          <a:p>
            <a:pPr>
              <a:buSzTx/>
              <a:buNone/>
              <a:defRPr>
                <a:latin typeface="Bahnschrift Light"/>
                <a:ea typeface="Bahnschrift Light"/>
                <a:cs typeface="Bahnschrift Light"/>
                <a:sym typeface="Bahnschrift Light"/>
              </a:defRPr>
            </a:pPr>
          </a:p>
          <a:p>
            <a:pPr>
              <a:buSzTx/>
              <a:buNone/>
              <a:defRPr i="1">
                <a:latin typeface="Bahnschrift Light"/>
                <a:ea typeface="Bahnschrift Light"/>
                <a:cs typeface="Bahnschrift Light"/>
                <a:sym typeface="Bahnschrift Light"/>
              </a:defRPr>
            </a:pPr>
            <a:r>
              <a:t>Utóirat: </a:t>
            </a:r>
            <a:r>
              <a:rPr i="0"/>
              <a:t>Ha esetleg lenne ötlete eme művem címére örömmel fogadnám!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Loggia">
  <a:themeElements>
    <a:clrScheme name="Loggi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0000FF"/>
      </a:hlink>
      <a:folHlink>
        <a:srgbClr val="FF00FF"/>
      </a:folHlink>
    </a:clrScheme>
    <a:fontScheme name="Loggia">
      <a:majorFont>
        <a:latin typeface="Helvetica"/>
        <a:ea typeface="Helvetica"/>
        <a:cs typeface="Helvetica"/>
      </a:majorFont>
      <a:minorFont>
        <a:latin typeface="Century Schoolbook"/>
        <a:ea typeface="Century Schoolbook"/>
        <a:cs typeface="Century Schoolbook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0000" dir="5400000">
              <a:srgbClr val="000000">
                <a:alpha val="42000"/>
              </a:srgbClr>
            </a:outerShdw>
          </a:effectLst>
        </a:effectStyle>
        <a:effectStyle>
          <a:effectLst>
            <a:outerShdw sx="100000" sy="100000" kx="0" ky="0" algn="b" rotWithShape="0" blurRad="50800" dist="20000" dir="5400000">
              <a:srgbClr val="000000">
                <a:alpha val="42000"/>
              </a:srgbClr>
            </a:outerShdw>
          </a:effectLst>
        </a:effectStyle>
        <a:effectStyle>
          <a:effectLst>
            <a:outerShdw sx="100000" sy="100000" kx="0" ky="0" algn="b" rotWithShape="0" blurRad="50800" dist="25000" dir="540000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20000" dir="5400000">
            <a:srgbClr val="000000">
              <a:alpha val="42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25000" dir="540000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Loggia">
  <a:themeElements>
    <a:clrScheme name="Loggi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0000FF"/>
      </a:hlink>
      <a:folHlink>
        <a:srgbClr val="FF00FF"/>
      </a:folHlink>
    </a:clrScheme>
    <a:fontScheme name="Loggia">
      <a:majorFont>
        <a:latin typeface="Helvetica"/>
        <a:ea typeface="Helvetica"/>
        <a:cs typeface="Helvetica"/>
      </a:majorFont>
      <a:minorFont>
        <a:latin typeface="Century Schoolbook"/>
        <a:ea typeface="Century Schoolbook"/>
        <a:cs typeface="Century Schoolbook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0000" dir="5400000">
              <a:srgbClr val="000000">
                <a:alpha val="42000"/>
              </a:srgbClr>
            </a:outerShdw>
          </a:effectLst>
        </a:effectStyle>
        <a:effectStyle>
          <a:effectLst>
            <a:outerShdw sx="100000" sy="100000" kx="0" ky="0" algn="b" rotWithShape="0" blurRad="50800" dist="20000" dir="5400000">
              <a:srgbClr val="000000">
                <a:alpha val="42000"/>
              </a:srgbClr>
            </a:outerShdw>
          </a:effectLst>
        </a:effectStyle>
        <a:effectStyle>
          <a:effectLst>
            <a:outerShdw sx="100000" sy="100000" kx="0" ky="0" algn="b" rotWithShape="0" blurRad="50800" dist="25000" dir="540000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20000" dir="5400000">
            <a:srgbClr val="000000">
              <a:alpha val="42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25000" dir="540000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